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9B311-25D9-4FE2-BEDE-E6FDB1D91D81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031D2-45E0-4C9E-9F29-209EB9389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53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16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9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97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9CDA57-ACD9-4AF0-9960-CE3B727714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43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72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8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2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3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2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39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9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6C86-F043-4C8C-B530-8278AF4BCF5E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4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</a:t>
            </a:r>
            <a:r>
              <a:rPr lang="en-US" dirty="0" err="1" smtClean="0">
                <a:solidFill>
                  <a:srgbClr val="7030A0"/>
                </a:solidFill>
              </a:rPr>
              <a:t>llamo</a:t>
            </a:r>
            <a:r>
              <a:rPr lang="en-US" dirty="0" smtClean="0">
                <a:solidFill>
                  <a:srgbClr val="7030A0"/>
                </a:solidFill>
              </a:rPr>
              <a:t> ____________ </a:t>
            </a:r>
            <a:r>
              <a:rPr lang="en-US" dirty="0" err="1" smtClean="0">
                <a:solidFill>
                  <a:srgbClr val="7030A0"/>
                </a:solidFill>
              </a:rPr>
              <a:t>Clase</a:t>
            </a:r>
            <a:r>
              <a:rPr lang="en-US" dirty="0" smtClean="0">
                <a:solidFill>
                  <a:srgbClr val="7030A0"/>
                </a:solidFill>
              </a:rPr>
              <a:t> 702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</a:t>
            </a:r>
            <a:r>
              <a:rPr lang="en-US" dirty="0" err="1" smtClean="0">
                <a:solidFill>
                  <a:srgbClr val="7030A0"/>
                </a:solidFill>
              </a:rPr>
              <a:t>fecha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es</a:t>
            </a:r>
            <a:r>
              <a:rPr lang="en-US" dirty="0" smtClean="0">
                <a:solidFill>
                  <a:srgbClr val="7030A0"/>
                </a:solidFill>
              </a:rPr>
              <a:t> el 8 de </a:t>
            </a:r>
            <a:r>
              <a:rPr lang="en-US" dirty="0" err="1" smtClean="0">
                <a:solidFill>
                  <a:srgbClr val="7030A0"/>
                </a:solidFill>
              </a:rPr>
              <a:t>abril</a:t>
            </a:r>
            <a:r>
              <a:rPr lang="en-US" dirty="0" smtClean="0">
                <a:solidFill>
                  <a:srgbClr val="7030A0"/>
                </a:solidFill>
              </a:rPr>
              <a:t> del 2014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69: </a:t>
            </a:r>
            <a:r>
              <a:rPr lang="es-ES_tradnl" dirty="0" smtClean="0"/>
              <a:t>Normalmente, ¿Comes una merienda?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</a:t>
            </a:r>
            <a:r>
              <a:rPr lang="es-ES_tradnl" dirty="0" smtClean="0"/>
              <a:t>Cual es tu restaurante favorito?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comes allí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there</a:t>
            </a:r>
            <a:r>
              <a:rPr lang="es-ES_tradnl" i="1" dirty="0" smtClean="0"/>
              <a:t>)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bebes?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¿Comes postre? ¿cual?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921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2</a:t>
            </a:r>
          </a:p>
          <a:p>
            <a:r>
              <a:rPr lang="en-US" dirty="0" smtClean="0"/>
              <a:t>For additional practice:</a:t>
            </a:r>
          </a:p>
          <a:p>
            <a:pPr lvl="1">
              <a:lnSpc>
                <a:spcPct val="80000"/>
              </a:lnSpc>
            </a:pPr>
            <a:r>
              <a:rPr lang="en-US" altLang="en-US" dirty="0" smtClean="0"/>
              <a:t>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sz="2400" dirty="0" smtClean="0"/>
          </a:p>
          <a:p>
            <a:pPr lvl="2">
              <a:lnSpc>
                <a:spcPct val="80000"/>
              </a:lnSpc>
            </a:pPr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ASD4003c4</a:t>
            </a:r>
          </a:p>
          <a:p>
            <a:pPr lvl="3">
              <a:lnSpc>
                <a:spcPct val="80000"/>
              </a:lnSpc>
            </a:pPr>
            <a:r>
              <a:rPr lang="en-US" altLang="en-US" dirty="0" smtClean="0"/>
              <a:t>Under </a:t>
            </a:r>
            <a:r>
              <a:rPr lang="en-US" altLang="en-US" u="sng" dirty="0" smtClean="0"/>
              <a:t>Vocabulary Practice</a:t>
            </a:r>
            <a:endParaRPr lang="en-US" altLang="en-US" dirty="0" smtClean="0"/>
          </a:p>
          <a:p>
            <a:pPr lvl="4">
              <a:lnSpc>
                <a:spcPct val="80000"/>
              </a:lnSpc>
            </a:pPr>
            <a:r>
              <a:rPr lang="en-US" altLang="en-US" sz="1800" dirty="0" smtClean="0"/>
              <a:t>Play </a:t>
            </a:r>
            <a:r>
              <a:rPr lang="en-US" altLang="en-US" sz="1800" u="sng" dirty="0" err="1" smtClean="0"/>
              <a:t>Vocabulario</a:t>
            </a:r>
            <a:r>
              <a:rPr lang="en-US" altLang="en-US" sz="1800" u="sng" dirty="0" smtClean="0"/>
              <a:t> 1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eGame</a:t>
            </a:r>
            <a:endParaRPr lang="en-US" altLang="en-US" sz="1800" dirty="0" smtClean="0"/>
          </a:p>
          <a:p>
            <a:pPr lvl="4">
              <a:lnSpc>
                <a:spcPct val="80000"/>
              </a:lnSpc>
            </a:pPr>
            <a:r>
              <a:rPr lang="en-US" altLang="en-US" sz="1800" dirty="0" smtClean="0"/>
              <a:t>Play </a:t>
            </a:r>
            <a:r>
              <a:rPr lang="en-US" altLang="en-US" sz="1800" u="sng" dirty="0" err="1" smtClean="0"/>
              <a:t>Vocabulario</a:t>
            </a:r>
            <a:r>
              <a:rPr lang="en-US" altLang="en-US" sz="1800" u="sng" dirty="0" smtClean="0"/>
              <a:t> 2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eGame</a:t>
            </a:r>
            <a:endParaRPr lang="en-US" alt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18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Nuevo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3400" y="1143000"/>
            <a:ext cx="252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chemeClr val="hlink"/>
                </a:solidFill>
              </a:rPr>
              <a:t>Los </a:t>
            </a:r>
            <a:r>
              <a:rPr lang="en-US" altLang="en-US" sz="2800" b="1" dirty="0" err="1">
                <a:solidFill>
                  <a:schemeClr val="hlink"/>
                </a:solidFill>
              </a:rPr>
              <a:t>refrescos</a:t>
            </a:r>
            <a:endParaRPr lang="en-US" altLang="en-US" sz="2800" b="1" dirty="0">
              <a:solidFill>
                <a:schemeClr val="hlin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2433638" cy="301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43646" y="48768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Batidos </a:t>
            </a:r>
            <a:endParaRPr lang="es-ES_tradnl" altLang="en-US" sz="2800" b="1" dirty="0" smtClean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 smtClean="0">
                <a:solidFill>
                  <a:srgbClr val="FF6600"/>
                </a:solidFill>
              </a:rPr>
              <a:t>de frutas </a:t>
            </a:r>
            <a:endParaRPr lang="es-ES_tradnl" altLang="en-US" sz="2800" b="1" dirty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tropicales</a:t>
            </a:r>
          </a:p>
        </p:txBody>
      </p:sp>
      <p:pic>
        <p:nvPicPr>
          <p:cNvPr id="1026" name="Picture 2" descr="http://i.imgur.com/u3fJ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747" y="1074253"/>
            <a:ext cx="3470038" cy="347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03289" y="4544291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70C0"/>
                </a:solidFill>
              </a:rPr>
              <a:t>(</a:t>
            </a:r>
            <a:r>
              <a:rPr lang="es-ES_tradnl" altLang="en-US" sz="2800" dirty="0" smtClean="0">
                <a:solidFill>
                  <a:srgbClr val="0070C0"/>
                </a:solidFill>
              </a:rPr>
              <a:t>sin</a:t>
            </a:r>
            <a:r>
              <a:rPr lang="es-ES_tradnl" altLang="en-US" sz="2800" dirty="0" smtClean="0">
                <a:solidFill>
                  <a:srgbClr val="0070C0"/>
                </a:solidFill>
              </a:rPr>
              <a:t> gas)</a:t>
            </a:r>
            <a:endParaRPr lang="es-ES_tradnl" altLang="en-US" sz="28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www2.woolworthsonline.com.au/Content/ProductImages/big/0310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762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z5sfzazuWipc0VI7Etd9QqHHOLP4hS-CmJO6b5OOM45g4HwB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514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-repnPfjFDVL9gNxXrImyXxs94vk4EeCD2P-MtSOYSyhE-pKYaZA4g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04800"/>
            <a:ext cx="8001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182446" y="28194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B050"/>
                </a:solidFill>
              </a:rPr>
              <a:t>(co</a:t>
            </a:r>
            <a:r>
              <a:rPr lang="es-ES_tradnl" altLang="en-US" sz="2800" dirty="0" smtClean="0">
                <a:solidFill>
                  <a:srgbClr val="00B050"/>
                </a:solidFill>
              </a:rPr>
              <a:t>n</a:t>
            </a:r>
            <a:r>
              <a:rPr lang="es-ES_tradnl" altLang="en-US" sz="2800" dirty="0" smtClean="0">
                <a:solidFill>
                  <a:srgbClr val="00B050"/>
                </a:solidFill>
              </a:rPr>
              <a:t> gas)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41" y="4412673"/>
            <a:ext cx="22669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334846" y="6289964"/>
            <a:ext cx="19709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FFC000"/>
                </a:solidFill>
              </a:rPr>
              <a:t>Limonada</a:t>
            </a:r>
            <a:endParaRPr lang="es-ES_tradnl" altLang="en-US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30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56" y="1281113"/>
            <a:ext cx="17954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295400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25146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514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25281" y="931935"/>
            <a:ext cx="18646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3333CC"/>
                </a:solidFill>
              </a:rPr>
              <a:t>Meriendas</a:t>
            </a:r>
            <a:r>
              <a:rPr lang="en-US" altLang="en-US" sz="2800" b="1" dirty="0" smtClean="0">
                <a:solidFill>
                  <a:srgbClr val="3333CC"/>
                </a:solidFill>
              </a:rPr>
              <a:t> </a:t>
            </a:r>
            <a:endParaRPr lang="en-US" altLang="en-US" sz="2800" b="1" dirty="0">
              <a:solidFill>
                <a:srgbClr val="3333CC"/>
              </a:solidFill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038600" y="3429000"/>
            <a:ext cx="2063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CC0099"/>
                </a:solidFill>
              </a:rPr>
              <a:t>albóndigas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858000" y="3200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aceitunas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3400" y="54244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tostones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90538" y="5867400"/>
            <a:ext cx="19478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plátanos </a:t>
            </a:r>
          </a:p>
          <a:p>
            <a:r>
              <a:rPr lang="es-ES_tradnl" altLang="en-US" sz="2800" b="1">
                <a:solidFill>
                  <a:srgbClr val="CC0099"/>
                </a:solidFill>
              </a:rPr>
              <a:t>patacones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429000" y="5881688"/>
            <a:ext cx="2144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empanadas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832600" y="5805488"/>
            <a:ext cx="17828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CC0099"/>
                </a:solidFill>
              </a:rPr>
              <a:t>pinchitos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894513" y="6186488"/>
            <a:ext cx="1411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chuzos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5281" y="1499972"/>
            <a:ext cx="154164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chemeClr val="folHlink"/>
                </a:solidFill>
              </a:rPr>
              <a:t>Tapas</a:t>
            </a:r>
          </a:p>
          <a:p>
            <a:r>
              <a:rPr lang="en-US" altLang="en-US" sz="2800" b="1" dirty="0" err="1" smtClean="0">
                <a:solidFill>
                  <a:schemeClr val="folHlink"/>
                </a:solidFill>
              </a:rPr>
              <a:t>Antojitos</a:t>
            </a:r>
            <a:endParaRPr lang="en-US" altLang="en-US" sz="2800" b="1" dirty="0">
              <a:solidFill>
                <a:schemeClr val="folHlink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1810627" y="991145"/>
            <a:ext cx="322973" cy="1523455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057400" y="1255693"/>
            <a:ext cx="176298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Appetizers</a:t>
            </a:r>
          </a:p>
          <a:p>
            <a:r>
              <a:rPr lang="en-US" altLang="en-US" sz="2800" b="1" dirty="0" smtClean="0"/>
              <a:t>Snacks</a:t>
            </a:r>
            <a:r>
              <a:rPr lang="en-US" altLang="en-US" sz="2800" b="1" dirty="0" smtClean="0"/>
              <a:t> 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6811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0"/>
            <a:ext cx="14230944" cy="8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05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4366478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553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0"/>
            <a:ext cx="1301115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18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-228600"/>
            <a:ext cx="13417748" cy="7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343400" y="1676400"/>
            <a:ext cx="460474" cy="1066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143000" y="3505200"/>
            <a:ext cx="1371600" cy="1143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5400" y="3142446"/>
            <a:ext cx="136928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Servicio</a:t>
            </a:r>
          </a:p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incluido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486400" y="1143000"/>
            <a:ext cx="17461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Right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away</a:t>
            </a:r>
            <a:endParaRPr lang="es-ES_tradnl" altLang="en-US" sz="2400" dirty="0" smtClean="0"/>
          </a:p>
          <a:p>
            <a:r>
              <a:rPr lang="es-ES_tradnl" altLang="en-US" sz="2400" dirty="0" err="1" smtClean="0"/>
              <a:t>Immediately</a:t>
            </a:r>
            <a:endParaRPr lang="es-ES_tradnl" altLang="en-US" sz="2400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962400" y="1219200"/>
            <a:ext cx="1702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FF0000"/>
                </a:solidFill>
              </a:rPr>
              <a:t>enseguida</a:t>
            </a:r>
            <a:endParaRPr lang="es-ES_tradnl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-45225" y="3893403"/>
            <a:ext cx="17216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Service</a:t>
            </a:r>
            <a:r>
              <a:rPr lang="es-ES_tradnl" altLang="en-US" sz="2400" dirty="0" smtClean="0"/>
              <a:t> (</a:t>
            </a:r>
            <a:r>
              <a:rPr lang="es-ES_tradnl" altLang="en-US" sz="2400" dirty="0" err="1" smtClean="0"/>
              <a:t>Tip</a:t>
            </a:r>
            <a:r>
              <a:rPr lang="es-ES_tradnl" altLang="en-US" sz="2400" dirty="0" smtClean="0"/>
              <a:t>)</a:t>
            </a:r>
          </a:p>
          <a:p>
            <a:r>
              <a:rPr lang="es-ES_tradnl" altLang="en-US" sz="2400" dirty="0" err="1" smtClean="0"/>
              <a:t>Included</a:t>
            </a:r>
            <a:r>
              <a:rPr lang="es-ES_tradnl" altLang="en-US" sz="2400" dirty="0" smtClean="0"/>
              <a:t> </a:t>
            </a:r>
            <a:endParaRPr lang="es-ES_tradnl" altLang="en-US" sz="2400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77800" y="5191780"/>
            <a:ext cx="13424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7030A0"/>
                </a:solidFill>
              </a:rPr>
              <a:t>Propina</a:t>
            </a:r>
            <a:endParaRPr lang="es-ES_tradnl" altLang="en-US" sz="2800" b="1" dirty="0">
              <a:solidFill>
                <a:srgbClr val="7030A0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99016" y="5634335"/>
            <a:ext cx="5677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Tip</a:t>
            </a:r>
            <a:endParaRPr lang="es-ES_tradnl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4952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98438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685800"/>
            <a:ext cx="8839200" cy="838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B050"/>
                </a:solidFill>
              </a:rPr>
              <a:t>I- </a:t>
            </a:r>
            <a:r>
              <a:rPr lang="en-US" altLang="en-US" dirty="0" smtClean="0"/>
              <a:t>Copy the chart &amp; tell if the item of food is a beverage, snack or meal</a:t>
            </a:r>
            <a:endParaRPr lang="en-US" altLang="en-US" dirty="0"/>
          </a:p>
        </p:txBody>
      </p:sp>
      <p:graphicFrame>
        <p:nvGraphicFramePr>
          <p:cNvPr id="15364" name="Group 4"/>
          <p:cNvGraphicFramePr>
            <a:graphicFrameLocks noGrp="1"/>
          </p:cNvGraphicFramePr>
          <p:nvPr>
            <p:ph sz="half" idx="2"/>
          </p:nvPr>
        </p:nvGraphicFramePr>
        <p:xfrm>
          <a:off x="0" y="1560513"/>
          <a:ext cx="9144000" cy="3627120"/>
        </p:xfrm>
        <a:graphic>
          <a:graphicData uri="http://schemas.openxmlformats.org/drawingml/2006/table">
            <a:tbl>
              <a:tblPr/>
              <a:tblGrid>
                <a:gridCol w="3657600"/>
                <a:gridCol w="1600200"/>
                <a:gridCol w="1916113"/>
                <a:gridCol w="1970087"/>
              </a:tblGrid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refresco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merienda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Una limonada.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273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antojitos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Una empanada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271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Carne y legumbres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 Un batido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273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 Huevos y jamón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097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4102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II-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and </a:t>
            </a:r>
            <a:r>
              <a:rPr lang="es-ES_tradnl" altLang="en-US" sz="2800" dirty="0" err="1" smtClean="0"/>
              <a:t>correct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wrong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information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amigos buscan una mesa ocupada.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Anita escribe el menú en el café.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Jorge desea unos pinchitos porque tiene sed.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clientes escriben la orden.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Una empanada es una bebida con frutas tropicales.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Sarita lee el menú y luego abre el menú.</a:t>
            </a:r>
          </a:p>
        </p:txBody>
      </p:sp>
    </p:spTree>
    <p:extLst>
      <p:ext uri="{BB962C8B-B14F-4D97-AF65-F5344CB8AC3E}">
        <p14:creationId xmlns:p14="http://schemas.microsoft.com/office/powerpoint/2010/main" val="16485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229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 llamo ____________ Clase 702 La fecha es el 8 de abril del 2014</vt:lpstr>
      <vt:lpstr>Vocabulario Nuevo</vt:lpstr>
      <vt:lpstr>Mas vocabulario</vt:lpstr>
      <vt:lpstr>PowerPoint Presentation</vt:lpstr>
      <vt:lpstr>PowerPoint Presentation</vt:lpstr>
      <vt:lpstr>PowerPoint Presentation</vt:lpstr>
      <vt:lpstr>PowerPoint Presentation</vt:lpstr>
      <vt:lpstr>Ejercicios</vt:lpstr>
      <vt:lpstr>Ejercicios</vt:lpstr>
      <vt:lpstr>Tarea # 69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8 de abril del 2014</dc:title>
  <dc:creator>Helen Zumaeta</dc:creator>
  <cp:lastModifiedBy>Helen Zumaeta</cp:lastModifiedBy>
  <cp:revision>8</cp:revision>
  <cp:lastPrinted>2014-04-08T14:20:43Z</cp:lastPrinted>
  <dcterms:created xsi:type="dcterms:W3CDTF">2014-04-08T12:58:10Z</dcterms:created>
  <dcterms:modified xsi:type="dcterms:W3CDTF">2014-04-08T16:15:38Z</dcterms:modified>
</cp:coreProperties>
</file>